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86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0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78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36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16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18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00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2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85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2D08E-2FAA-4B91-A032-8EE807673EFD}" type="datetimeFigureOut">
              <a:rPr lang="cs-CZ" smtClean="0"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A30FD-C521-4275-AB29-3ADC5FDB5A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75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Začínáme se zlomky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L. </a:t>
            </a:r>
            <a:r>
              <a:rPr lang="cs-CZ" smtClean="0"/>
              <a:t>Paterová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" name="obráze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093" y="1052736"/>
            <a:ext cx="3325813" cy="72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45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vlastně zlomek?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Zlomek je vlastně část celku.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81948"/>
              </p:ext>
            </p:extLst>
          </p:nvPr>
        </p:nvGraphicFramePr>
        <p:xfrm>
          <a:off x="1619672" y="263691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cxnSp>
        <p:nvCxnSpPr>
          <p:cNvPr id="9" name="Přímá spojnice se šipkou 8"/>
          <p:cNvCxnSpPr/>
          <p:nvPr/>
        </p:nvCxnSpPr>
        <p:spPr>
          <a:xfrm flipV="1">
            <a:off x="899592" y="2852936"/>
            <a:ext cx="648072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5364088" y="3501008"/>
            <a:ext cx="43204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580112" y="5013176"/>
                <a:ext cx="792088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013176"/>
                <a:ext cx="792088" cy="6347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532622"/>
              </p:ext>
            </p:extLst>
          </p:nvPr>
        </p:nvGraphicFramePr>
        <p:xfrm>
          <a:off x="797982" y="4816306"/>
          <a:ext cx="304560" cy="59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4" imgW="203040" imgH="393480" progId="Equation.3">
                  <p:embed/>
                </p:oleObj>
              </mc:Choice>
              <mc:Fallback>
                <p:oleObj name="Rovnice" r:id="rId4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7982" y="4816306"/>
                        <a:ext cx="304560" cy="590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6948264" y="4509120"/>
            <a:ext cx="122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čitatel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6228184" y="4797152"/>
            <a:ext cx="79208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840251" y="508518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zlomková čára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40251" y="5877272"/>
            <a:ext cx="123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jmenovatel</a:t>
            </a:r>
            <a:endParaRPr lang="cs-CZ" dirty="0"/>
          </a:p>
        </p:txBody>
      </p:sp>
      <p:cxnSp>
        <p:nvCxnSpPr>
          <p:cNvPr id="26" name="Přímá spojnice se šipkou 25"/>
          <p:cNvCxnSpPr/>
          <p:nvPr/>
        </p:nvCxnSpPr>
        <p:spPr>
          <a:xfrm flipH="1" flipV="1">
            <a:off x="6156176" y="5330570"/>
            <a:ext cx="648072" cy="777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6156176" y="5647965"/>
            <a:ext cx="468052" cy="413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Jeden celek můžeme napsat jako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196436"/>
              </p:ext>
            </p:extLst>
          </p:nvPr>
        </p:nvGraphicFramePr>
        <p:xfrm>
          <a:off x="1619672" y="2276872"/>
          <a:ext cx="53285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</a:tblGrid>
              <a:tr h="28604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001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069683"/>
              </p:ext>
            </p:extLst>
          </p:nvPr>
        </p:nvGraphicFramePr>
        <p:xfrm>
          <a:off x="2123688" y="3861008"/>
          <a:ext cx="570600" cy="19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Rovnice" r:id="rId3" imgW="114120" imgH="393480" progId="Equation.3">
                  <p:embed/>
                </p:oleObj>
              </mc:Choice>
              <mc:Fallback>
                <p:oleObj name="Rovnice" r:id="rId3" imgW="1141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688" y="3861008"/>
                        <a:ext cx="570600" cy="196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916765"/>
              </p:ext>
            </p:extLst>
          </p:nvPr>
        </p:nvGraphicFramePr>
        <p:xfrm>
          <a:off x="4644008" y="3933056"/>
          <a:ext cx="698400" cy="19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Rovnice" r:id="rId5" imgW="139680" imgH="393480" progId="Equation.3">
                  <p:embed/>
                </p:oleObj>
              </mc:Choice>
              <mc:Fallback>
                <p:oleObj name="Rovnice" r:id="rId5" imgW="139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3933056"/>
                        <a:ext cx="698400" cy="196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3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Zapiš zlomkem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979724"/>
              </p:ext>
            </p:extLst>
          </p:nvPr>
        </p:nvGraphicFramePr>
        <p:xfrm>
          <a:off x="1907704" y="3284984"/>
          <a:ext cx="554461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154"/>
                <a:gridCol w="1386154"/>
                <a:gridCol w="1386154"/>
                <a:gridCol w="138615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99592" y="2060848"/>
            <a:ext cx="2054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Červenou část celku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88224" y="2060848"/>
            <a:ext cx="1911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Modrou část celku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7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Zapiš zlomkem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327151"/>
              </p:ext>
            </p:extLst>
          </p:nvPr>
        </p:nvGraphicFramePr>
        <p:xfrm>
          <a:off x="2987823" y="1600200"/>
          <a:ext cx="3456384" cy="2188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</a:tblGrid>
              <a:tr h="72961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2961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2961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5229200"/>
            <a:ext cx="190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Zelenou část celku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1609" y="5128697"/>
            <a:ext cx="1750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Žlutou část </a:t>
            </a:r>
            <a:r>
              <a:rPr lang="cs-CZ" dirty="0" smtClean="0">
                <a:solidFill>
                  <a:prstClr val="black"/>
                </a:solidFill>
              </a:rPr>
              <a:t>celku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94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část celku je vyjádřena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663087"/>
              </p:ext>
            </p:extLst>
          </p:nvPr>
        </p:nvGraphicFramePr>
        <p:xfrm>
          <a:off x="1619672" y="1916832"/>
          <a:ext cx="6203031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677"/>
                <a:gridCol w="2067677"/>
                <a:gridCol w="2067677"/>
              </a:tblGrid>
              <a:tr h="12601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12601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15616" y="5301208"/>
            <a:ext cx="12489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Zeleně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Fialově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Červeně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Černě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05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59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Motiv systému Office</vt:lpstr>
      <vt:lpstr>Rovnice</vt:lpstr>
      <vt:lpstr>Začínáme se zlomky</vt:lpstr>
      <vt:lpstr>Co je to vlastně zlomek?</vt:lpstr>
      <vt:lpstr>Jeden celek můžeme napsat jako</vt:lpstr>
      <vt:lpstr>Zapiš zlomkem </vt:lpstr>
      <vt:lpstr>Zapiš zlomkem</vt:lpstr>
      <vt:lpstr>Jaká část celku je vyjádřena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Začínáme se zlomky</dc:title>
  <dc:creator>Uzivatel</dc:creator>
  <cp:lastModifiedBy>Uzivatel</cp:lastModifiedBy>
  <cp:revision>7</cp:revision>
  <dcterms:created xsi:type="dcterms:W3CDTF">2012-10-22T12:25:12Z</dcterms:created>
  <dcterms:modified xsi:type="dcterms:W3CDTF">2013-11-20T11:30:20Z</dcterms:modified>
</cp:coreProperties>
</file>